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0" r:id="rId4"/>
    <p:sldId id="259" r:id="rId5"/>
    <p:sldId id="288" r:id="rId6"/>
    <p:sldId id="258" r:id="rId7"/>
    <p:sldId id="261" r:id="rId8"/>
    <p:sldId id="262" r:id="rId9"/>
    <p:sldId id="266" r:id="rId10"/>
    <p:sldId id="281" r:id="rId11"/>
    <p:sldId id="267" r:id="rId12"/>
    <p:sldId id="268" r:id="rId13"/>
    <p:sldId id="269" r:id="rId14"/>
    <p:sldId id="270" r:id="rId15"/>
    <p:sldId id="271" r:id="rId16"/>
    <p:sldId id="282" r:id="rId17"/>
    <p:sldId id="287" r:id="rId18"/>
    <p:sldId id="272" r:id="rId19"/>
    <p:sldId id="273" r:id="rId20"/>
    <p:sldId id="283" r:id="rId21"/>
    <p:sldId id="274" r:id="rId22"/>
    <p:sldId id="275" r:id="rId23"/>
    <p:sldId id="276" r:id="rId24"/>
    <p:sldId id="286" r:id="rId25"/>
    <p:sldId id="277" r:id="rId26"/>
    <p:sldId id="278" r:id="rId27"/>
    <p:sldId id="279" r:id="rId28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2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CD728-4504-4F7D-81F7-DD27C05E4D05}" type="datetimeFigureOut">
              <a:rPr lang="sl-SI" smtClean="0"/>
              <a:pPr/>
              <a:t>4. 02. 2019</a:t>
            </a:fld>
            <a:endParaRPr lang="sl-SI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5967-0950-42F7-BC51-B3AF4ED0AF46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CD728-4504-4F7D-81F7-DD27C05E4D05}" type="datetimeFigureOut">
              <a:rPr lang="sl-SI" smtClean="0"/>
              <a:pPr/>
              <a:t>4. 02. 2019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5967-0950-42F7-BC51-B3AF4ED0AF46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CD728-4504-4F7D-81F7-DD27C05E4D05}" type="datetimeFigureOut">
              <a:rPr lang="sl-SI" smtClean="0"/>
              <a:pPr/>
              <a:t>4. 02. 2019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5967-0950-42F7-BC51-B3AF4ED0AF46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CD728-4504-4F7D-81F7-DD27C05E4D05}" type="datetimeFigureOut">
              <a:rPr lang="sl-SI" smtClean="0"/>
              <a:pPr/>
              <a:t>4. 02. 2019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5967-0950-42F7-BC51-B3AF4ED0AF46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CD728-4504-4F7D-81F7-DD27C05E4D05}" type="datetimeFigureOut">
              <a:rPr lang="sl-SI" smtClean="0"/>
              <a:pPr/>
              <a:t>4. 02. 2019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5967-0950-42F7-BC51-B3AF4ED0AF46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CD728-4504-4F7D-81F7-DD27C05E4D05}" type="datetimeFigureOut">
              <a:rPr lang="sl-SI" smtClean="0"/>
              <a:pPr/>
              <a:t>4. 02. 2019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5967-0950-42F7-BC51-B3AF4ED0AF46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CD728-4504-4F7D-81F7-DD27C05E4D05}" type="datetimeFigureOut">
              <a:rPr lang="sl-SI" smtClean="0"/>
              <a:pPr/>
              <a:t>4. 02. 2019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5967-0950-42F7-BC51-B3AF4ED0AF46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CD728-4504-4F7D-81F7-DD27C05E4D05}" type="datetimeFigureOut">
              <a:rPr lang="sl-SI" smtClean="0"/>
              <a:pPr/>
              <a:t>4. 02. 2019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5967-0950-42F7-BC51-B3AF4ED0AF46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CD728-4504-4F7D-81F7-DD27C05E4D05}" type="datetimeFigureOut">
              <a:rPr lang="sl-SI" smtClean="0"/>
              <a:pPr/>
              <a:t>4. 02. 2019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5967-0950-42F7-BC51-B3AF4ED0AF46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CD728-4504-4F7D-81F7-DD27C05E4D05}" type="datetimeFigureOut">
              <a:rPr lang="sl-SI" smtClean="0"/>
              <a:pPr/>
              <a:t>4. 02. 2019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5967-0950-42F7-BC51-B3AF4ED0AF46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CD728-4504-4F7D-81F7-DD27C05E4D05}" type="datetimeFigureOut">
              <a:rPr lang="sl-SI" smtClean="0"/>
              <a:pPr/>
              <a:t>4. 02. 2019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AB95967-0950-42F7-BC51-B3AF4ED0AF46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08CD728-4504-4F7D-81F7-DD27C05E4D05}" type="datetimeFigureOut">
              <a:rPr lang="sl-SI" smtClean="0"/>
              <a:pPr/>
              <a:t>4. 02. 2019</a:t>
            </a:fld>
            <a:endParaRPr lang="sl-SI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AB95967-0950-42F7-BC51-B3AF4ED0AF46}" type="slidenum">
              <a:rPr lang="sl-SI" smtClean="0"/>
              <a:pPr/>
              <a:t>‹#›</a:t>
            </a:fld>
            <a:endParaRPr lang="sl-SI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dirty="0" smtClean="0"/>
              <a:t>POLETNA ŠOLA V NARAVI</a:t>
            </a:r>
            <a:br>
              <a:rPr lang="sl-SI" dirty="0" smtClean="0"/>
            </a:br>
            <a:r>
              <a:rPr lang="sl-SI" dirty="0" smtClean="0"/>
              <a:t>5. RAZRED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4000" dirty="0" smtClean="0"/>
              <a:t>DEBELI RTIČ </a:t>
            </a:r>
          </a:p>
          <a:p>
            <a:pPr algn="ctr"/>
            <a:r>
              <a:rPr lang="sl-SI" sz="4000" dirty="0" smtClean="0"/>
              <a:t>16. </a:t>
            </a:r>
            <a:r>
              <a:rPr lang="sl-SI" sz="4000" dirty="0"/>
              <a:t>9.  - </a:t>
            </a:r>
            <a:r>
              <a:rPr lang="sl-SI" sz="4000" dirty="0" smtClean="0"/>
              <a:t>20</a:t>
            </a:r>
            <a:r>
              <a:rPr lang="sl-SI" sz="4000" dirty="0" smtClean="0"/>
              <a:t>.9</a:t>
            </a:r>
            <a:r>
              <a:rPr lang="sl-SI" sz="4000" dirty="0"/>
              <a:t>. </a:t>
            </a:r>
            <a:r>
              <a:rPr lang="sl-SI" sz="4000" dirty="0" smtClean="0"/>
              <a:t>2019</a:t>
            </a:r>
            <a:endParaRPr lang="sl-SI" sz="4000" dirty="0"/>
          </a:p>
          <a:p>
            <a:pPr algn="ctr"/>
            <a:endParaRPr lang="sl-SI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CENA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sz="3600" dirty="0" smtClean="0"/>
              <a:t> 119 € + avtobusni prevoz</a:t>
            </a:r>
          </a:p>
          <a:p>
            <a:pPr marL="0" indent="0">
              <a:buNone/>
            </a:pPr>
            <a:endParaRPr lang="sl-SI" sz="3600" dirty="0"/>
          </a:p>
        </p:txBody>
      </p:sp>
      <p:pic>
        <p:nvPicPr>
          <p:cNvPr id="4" name="Picture 2" descr="M:\ŠOLE V NARAVI\debeli rtič\P10100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193617"/>
            <a:ext cx="3400373" cy="2780665"/>
          </a:xfrm>
          <a:prstGeom prst="rect">
            <a:avLst/>
          </a:prstGeom>
          <a:noFill/>
        </p:spPr>
      </p:pic>
      <p:pic>
        <p:nvPicPr>
          <p:cNvPr id="5" name="Picture 2" descr="M:\sola\pacug\pacug 2006\pacug 2006\IMG_029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556792"/>
            <a:ext cx="1979295" cy="1286510"/>
          </a:xfrm>
          <a:prstGeom prst="rect">
            <a:avLst/>
          </a:prstGeom>
          <a:noFill/>
        </p:spPr>
      </p:pic>
      <p:pic>
        <p:nvPicPr>
          <p:cNvPr id="6" name="Slika 5" descr="F:\DCIM\100CANON\IMG_30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193618"/>
            <a:ext cx="3779520" cy="2780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514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026" name="Picture 2" descr="I:\ŠOLE V NARAVI\debeli rtič\svn\IMG_28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32240" cy="685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ŠOLE V NARAVI\debeli rtič\svn\IMG_28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40"/>
            <a:ext cx="4752528" cy="66693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11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2050" name="Picture 2" descr="I:\ŠOLE V NARAVI\debeli rtič\svn\IMG_28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I:\ŠOLE V NARAVI\debeli rtič\svn\IMG_29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58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3074" name="Picture 2" descr="I:\ŠOLE V NARAVI\debeli rtič\svn\IMG_29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064" cy="456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I:\ŠOLE V NARAVI\debeli rtič\svn\IMG_29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232" y="3356992"/>
            <a:ext cx="5364088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:\ŠOLE V NARAVI\debeli rtič\svn\IMG_29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" y="3356992"/>
            <a:ext cx="4717047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I:\ŠOLE V NARAVI\debeli rtič\svn\IMG_3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0"/>
            <a:ext cx="4067944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36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098" name="Picture 2" descr="I:\ŠOLE V NARAVI\debeli rtič\svn\IMG_3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99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122" name="Picture 2" descr="I:\ŠOLE V NARAVI\debeli rtič\svn\IMG_31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21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 descr="https://lh3.googleusercontent.com/-pGnJKg6Kyto/VrI7-nquvxI/AAAAAAAAoiE/uOcWVuWyxjs/w438-h329-n-o/IMG_20150916_0910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1"/>
            <a:ext cx="8280920" cy="622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48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OSNOVNE POTREBŠČINE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40769"/>
            <a:ext cx="4186808" cy="3888432"/>
          </a:xfrm>
        </p:spPr>
        <p:txBody>
          <a:bodyPr>
            <a:normAutofit/>
          </a:bodyPr>
          <a:lstStyle/>
          <a:p>
            <a:endParaRPr lang="sl-SI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95936" y="4797152"/>
            <a:ext cx="2736304" cy="1512167"/>
          </a:xfrm>
        </p:spPr>
        <p:txBody>
          <a:bodyPr>
            <a:normAutofit/>
          </a:bodyPr>
          <a:lstStyle/>
          <a:p>
            <a:endParaRPr lang="sl-SI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1095" y="1076313"/>
            <a:ext cx="28670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626" y="1185604"/>
            <a:ext cx="4239382" cy="3499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I:\ŠOLE V NARAVI\debeli rtič\slike\DSC090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5244" y="3325913"/>
            <a:ext cx="2957500" cy="35320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414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146" name="Picture 2" descr="I:\ŠOLE V NARAVI\debeli rtič\svn\IMG_31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2160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I:\ŠOLE V NARAVI\debeli rtič\svn\IMG_32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33936"/>
            <a:ext cx="5076056" cy="362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293"/>
            <a:ext cx="4285715" cy="288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0"/>
            <a:ext cx="4139952" cy="333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628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7170" name="Picture 2" descr="I:\ŠOLE V NARAVI\debeli rtič\svn\IMG_33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64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                   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2204864"/>
            <a:ext cx="7811036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098" name="Picture 2" descr="https://lh6.googleusercontent.com/-y1uHfunqvec/VfwqB-faGWI/AAAAAAAAj1A/heb9IyAGjfE/w666-h499-n-o/IMG_20150916_14175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80"/>
            <a:ext cx="8147248" cy="610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89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 descr="C:\Documents and Settings\Uporabnik\Desktop\slike dr13\IMG_21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1" y="785794"/>
            <a:ext cx="8465403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 descr="C:\Documents and Settings\Uporabnik\Desktop\slike dr13\IMG_21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215534" cy="61436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074" name="Picture 2" descr="C:\Documents and Settings\Uporabnik\Desktop\slike dr13\IMG_23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928670"/>
            <a:ext cx="3857652" cy="5786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endParaRPr lang="sl-SI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3970784" cy="4942149"/>
          </a:xfrm>
        </p:spPr>
        <p:txBody>
          <a:bodyPr>
            <a:normAutofit/>
          </a:bodyPr>
          <a:lstStyle/>
          <a:p>
            <a:pPr>
              <a:buNone/>
            </a:pPr>
            <a:endParaRPr lang="sl-SI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412777"/>
            <a:ext cx="4038600" cy="2088232"/>
          </a:xfrm>
        </p:spPr>
        <p:txBody>
          <a:bodyPr>
            <a:normAutofit/>
          </a:bodyPr>
          <a:lstStyle/>
          <a:p>
            <a:endParaRPr lang="sl-SI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592" y="1022427"/>
            <a:ext cx="7971848" cy="571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197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098" name="Picture 2" descr="C:\Documents and Settings\Uporabnik\Desktop\slike dr13\IMG_23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796" y="928670"/>
            <a:ext cx="7224282" cy="5643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122" name="Picture 2" descr="C:\Documents and Settings\Uporabnik\Desktop\slike dr13\IMG_23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00108"/>
            <a:ext cx="7786742" cy="51911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146" name="Picture 2" descr="C:\Documents and Settings\Uporabnik\Desktop\slike dr13\IMG_23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8036776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zdravilisce-debelirtic.org/images/541b6e3db16a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76672"/>
            <a:ext cx="4680520" cy="628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56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761256"/>
          </a:xfrm>
        </p:spPr>
        <p:txBody>
          <a:bodyPr>
            <a:normAutofit fontScale="90000"/>
          </a:bodyPr>
          <a:lstStyle/>
          <a:p>
            <a:pPr algn="l"/>
            <a:r>
              <a:rPr lang="sl-SI" dirty="0" smtClean="0"/>
              <a:t>NASLOV IN TELEFON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204864"/>
            <a:ext cx="6486872" cy="3816424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sl-SI" sz="4000" b="1" dirty="0" smtClean="0"/>
              <a:t>Mladinsko zdravilišče in letovišče RKS Debeli rtič</a:t>
            </a:r>
          </a:p>
          <a:p>
            <a:pPr algn="l"/>
            <a:r>
              <a:rPr lang="sl-SI" sz="4000" dirty="0" smtClean="0"/>
              <a:t>Jadranska cesta 73</a:t>
            </a:r>
            <a:br>
              <a:rPr lang="sl-SI" sz="4000" dirty="0" smtClean="0"/>
            </a:br>
            <a:r>
              <a:rPr lang="sl-SI" sz="4000" dirty="0" smtClean="0"/>
              <a:t>6280 Ankaran</a:t>
            </a:r>
          </a:p>
          <a:p>
            <a:pPr algn="l"/>
            <a:r>
              <a:rPr lang="sl-SI" sz="4600" dirty="0" smtClean="0">
                <a:solidFill>
                  <a:srgbClr val="C00000"/>
                </a:solidFill>
              </a:rPr>
              <a:t>Mladinski dom MARTINČEK</a:t>
            </a:r>
            <a:r>
              <a:rPr lang="sl-SI" sz="4000" dirty="0" smtClean="0"/>
              <a:t/>
            </a:r>
            <a:br>
              <a:rPr lang="sl-SI" sz="4000" dirty="0" smtClean="0"/>
            </a:br>
            <a:r>
              <a:rPr lang="sl-SI" sz="4000" dirty="0" smtClean="0"/>
              <a:t>Tel: +386-(0)5-909 70 00</a:t>
            </a:r>
            <a:br>
              <a:rPr lang="sl-SI" sz="4000" dirty="0" smtClean="0"/>
            </a:br>
            <a:r>
              <a:rPr lang="sl-SI" sz="4000" dirty="0" smtClean="0"/>
              <a:t>Mobitel: 041 490 828</a:t>
            </a:r>
            <a:br>
              <a:rPr lang="sl-SI" sz="4000" dirty="0" smtClean="0"/>
            </a:br>
            <a:r>
              <a:rPr lang="sl-SI" sz="4000" dirty="0" smtClean="0"/>
              <a:t>e-mail:</a:t>
            </a:r>
            <a:br>
              <a:rPr lang="sl-SI" sz="4000" dirty="0" smtClean="0"/>
            </a:br>
            <a:r>
              <a:rPr lang="sl-SI" sz="4000" dirty="0" smtClean="0"/>
              <a:t>debeli-rtic.mzl@mzl-rks.si</a:t>
            </a:r>
            <a:endParaRPr lang="sl-SI" sz="4000" dirty="0" smtClean="0">
              <a:solidFill>
                <a:srgbClr val="7030A0"/>
              </a:solidFill>
            </a:endParaRPr>
          </a:p>
          <a:p>
            <a:pPr algn="l"/>
            <a:endParaRPr lang="sl-SI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0212" y="2780928"/>
            <a:ext cx="208823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365104"/>
            <a:ext cx="2016224" cy="157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M:\ŠOLE V NARAVI\debeli rtič\P10100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908720"/>
            <a:ext cx="2016224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ZAKAJ V ŠVN?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U</a:t>
            </a:r>
            <a:r>
              <a:rPr lang="sl-SI" dirty="0" smtClean="0"/>
              <a:t>čenje samostojnosti,</a:t>
            </a:r>
          </a:p>
          <a:p>
            <a:r>
              <a:rPr lang="sl-SI" dirty="0"/>
              <a:t>u</a:t>
            </a:r>
            <a:r>
              <a:rPr lang="sl-SI" dirty="0" smtClean="0"/>
              <a:t>čenje socialnih veščin,</a:t>
            </a:r>
          </a:p>
          <a:p>
            <a:r>
              <a:rPr lang="sl-SI" dirty="0"/>
              <a:t>u</a:t>
            </a:r>
            <a:r>
              <a:rPr lang="sl-SI" dirty="0" smtClean="0"/>
              <a:t>godna klima za zdravje,</a:t>
            </a:r>
          </a:p>
          <a:p>
            <a:r>
              <a:rPr lang="sl-SI" dirty="0"/>
              <a:t>s</a:t>
            </a:r>
            <a:r>
              <a:rPr lang="sl-SI" dirty="0" smtClean="0"/>
              <a:t>poznavanje učnih vsebin na drugačen način,</a:t>
            </a:r>
          </a:p>
          <a:p>
            <a:r>
              <a:rPr lang="sl-SI" sz="2800" dirty="0"/>
              <a:t>z</a:t>
            </a:r>
            <a:r>
              <a:rPr lang="sl-SI" sz="2800" dirty="0" smtClean="0"/>
              <a:t>abava.</a:t>
            </a:r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3789040"/>
            <a:ext cx="3672408" cy="323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6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DNEVNI RED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sl-SI" dirty="0" smtClean="0"/>
              <a:t>7.00 BUJENJE</a:t>
            </a:r>
          </a:p>
          <a:p>
            <a:pPr lvl="0"/>
            <a:r>
              <a:rPr lang="sl-SI" dirty="0" smtClean="0"/>
              <a:t>ZAJTRK</a:t>
            </a:r>
          </a:p>
          <a:p>
            <a:pPr lvl="0"/>
            <a:r>
              <a:rPr lang="sl-SI" dirty="0" smtClean="0"/>
              <a:t>JUTRANJA UČNA URA</a:t>
            </a:r>
          </a:p>
          <a:p>
            <a:pPr lvl="0"/>
            <a:r>
              <a:rPr lang="sl-SI" dirty="0" smtClean="0"/>
              <a:t>PLAVANJE PO SKUPINAH (plavanje bo potekalo v notranjem bazenu)</a:t>
            </a:r>
          </a:p>
          <a:p>
            <a:pPr lvl="0"/>
            <a:r>
              <a:rPr lang="sl-SI" dirty="0" smtClean="0"/>
              <a:t>KOSILO ( ob 13.00h) IN POPOLDANSKI POČITEK</a:t>
            </a:r>
          </a:p>
          <a:p>
            <a:pPr lvl="0"/>
            <a:r>
              <a:rPr lang="sl-SI" dirty="0" smtClean="0"/>
              <a:t>POPOLDANSKO PLAVANJE  IN DRUGE VODNE AKTIVNOSTI</a:t>
            </a:r>
          </a:p>
          <a:p>
            <a:pPr lvl="0"/>
            <a:r>
              <a:rPr lang="sl-SI" dirty="0" smtClean="0"/>
              <a:t>PO PLAVANJU JE PROSTO DO 18.00H</a:t>
            </a:r>
          </a:p>
          <a:p>
            <a:pPr lvl="0"/>
            <a:r>
              <a:rPr lang="sl-SI" dirty="0" smtClean="0"/>
              <a:t>ŠPORTNE DEJAVNOSTI (različne igre z žogo, orientacija, tek po trim stezi,..)</a:t>
            </a:r>
          </a:p>
          <a:p>
            <a:pPr lvl="0"/>
            <a:r>
              <a:rPr lang="sl-SI" dirty="0" smtClean="0"/>
              <a:t>VEČERJA (ob 19.00h)</a:t>
            </a:r>
          </a:p>
          <a:p>
            <a:pPr lvl="0"/>
            <a:r>
              <a:rPr lang="sl-SI" dirty="0" smtClean="0"/>
              <a:t>VEČERNE ANIMACIJE (nočni pohod, kviz&amp;tombola, filmski večer, ples z norimi frizurami&amp; zaključni večer)</a:t>
            </a:r>
          </a:p>
          <a:p>
            <a:pPr lvl="0"/>
            <a:r>
              <a:rPr lang="sl-SI" dirty="0" smtClean="0"/>
              <a:t>NOČNI POČITEK</a:t>
            </a:r>
          </a:p>
          <a:p>
            <a:pPr>
              <a:buNone/>
            </a:pPr>
            <a:endParaRPr lang="sl-SI" dirty="0"/>
          </a:p>
        </p:txBody>
      </p:sp>
      <p:pic>
        <p:nvPicPr>
          <p:cNvPr id="3074" name="Slika 1" descr="F:\DCIM\100CANON\IMG_3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0"/>
            <a:ext cx="5148064" cy="2708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908720"/>
            <a:ext cx="7851648" cy="576064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IZLETI IN DRUGE DEJAVNOSTI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412776"/>
            <a:ext cx="7854696" cy="3568360"/>
          </a:xfrm>
        </p:spPr>
        <p:txBody>
          <a:bodyPr>
            <a:normAutofit/>
          </a:bodyPr>
          <a:lstStyle/>
          <a:p>
            <a:pPr algn="l"/>
            <a:r>
              <a:rPr lang="sl-SI" dirty="0" smtClean="0">
                <a:solidFill>
                  <a:srgbClr val="FFFF00"/>
                </a:solidFill>
              </a:rPr>
              <a:t>ANKARAN: </a:t>
            </a:r>
            <a:r>
              <a:rPr lang="sl-SI" dirty="0" smtClean="0"/>
              <a:t>POKOPALIŠČE ŠKOLJK ( na poti proti  Debelemu rtiču).       </a:t>
            </a:r>
          </a:p>
          <a:p>
            <a:pPr algn="l"/>
            <a:r>
              <a:rPr lang="sl-SI" dirty="0" smtClean="0">
                <a:solidFill>
                  <a:srgbClr val="FFFF00"/>
                </a:solidFill>
              </a:rPr>
              <a:t>DEBELI RTIČ</a:t>
            </a:r>
            <a:r>
              <a:rPr lang="sl-SI" dirty="0" smtClean="0"/>
              <a:t>: ogled vinogradov</a:t>
            </a:r>
          </a:p>
          <a:p>
            <a:pPr algn="l"/>
            <a:r>
              <a:rPr lang="sl-SI" dirty="0" smtClean="0"/>
              <a:t> </a:t>
            </a:r>
          </a:p>
          <a:p>
            <a:pPr algn="l"/>
            <a:r>
              <a:rPr lang="sl-SI" dirty="0" smtClean="0">
                <a:solidFill>
                  <a:srgbClr val="FFFF00"/>
                </a:solidFill>
              </a:rPr>
              <a:t>PIRAN: </a:t>
            </a:r>
            <a:r>
              <a:rPr lang="sl-SI" dirty="0" smtClean="0"/>
              <a:t>Najlepše primorsko mesto (ogledali si ga bomo na poti proti domu-kulturni dan).</a:t>
            </a:r>
            <a:endParaRPr lang="sl-SI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1" y="1844825"/>
            <a:ext cx="2592287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293097"/>
            <a:ext cx="4139952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I:\ŠOLE V NARAVI\debeli rtič\slike\P10100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293096"/>
            <a:ext cx="4608512" cy="2564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OSTALE DEJAVNOSTI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27848"/>
          </a:xfrm>
          <a:ln>
            <a:solidFill>
              <a:schemeClr val="accent5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sl-SI" sz="3600" dirty="0" smtClean="0"/>
              <a:t>Ogled parka z vrtnarko </a:t>
            </a:r>
            <a:r>
              <a:rPr lang="sl-SI" sz="2800" dirty="0" smtClean="0"/>
              <a:t>(zeliščni vrt)</a:t>
            </a:r>
          </a:p>
          <a:p>
            <a:r>
              <a:rPr lang="sl-SI" sz="3600" dirty="0" smtClean="0"/>
              <a:t>Športne igre na igriščih </a:t>
            </a:r>
            <a:r>
              <a:rPr lang="sl-SI" sz="2800" dirty="0" smtClean="0"/>
              <a:t>(nogomet, odbojka, košarka, namizni tenis)</a:t>
            </a:r>
          </a:p>
          <a:p>
            <a:r>
              <a:rPr lang="sl-SI" sz="3600" dirty="0" smtClean="0"/>
              <a:t>Vita Park trim steza </a:t>
            </a:r>
            <a:r>
              <a:rPr lang="sl-SI" sz="2800" dirty="0" smtClean="0"/>
              <a:t>(17 postaj)</a:t>
            </a:r>
          </a:p>
          <a:p>
            <a:r>
              <a:rPr lang="sl-SI" sz="3600" dirty="0" smtClean="0"/>
              <a:t>Orientacija</a:t>
            </a:r>
          </a:p>
          <a:p>
            <a:r>
              <a:rPr lang="sl-SI" sz="3600" dirty="0" smtClean="0"/>
              <a:t>Igre v bazenu</a:t>
            </a:r>
          </a:p>
          <a:p>
            <a:r>
              <a:rPr lang="sl-SI" sz="3600" dirty="0" smtClean="0"/>
              <a:t>Kanu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1026" name="Picture 2" descr="M:\sola\pacug\pacug 2006\pacug 2006\IMG_02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3284984"/>
            <a:ext cx="2232248" cy="1728192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5013176"/>
            <a:ext cx="223224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I:\ŠOLE V NARAVI\debeli rtič\slike\DSC09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3861048"/>
            <a:ext cx="2808312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Učitelji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5165928"/>
          </a:xfrm>
        </p:spPr>
        <p:txBody>
          <a:bodyPr/>
          <a:lstStyle/>
          <a:p>
            <a:r>
              <a:rPr lang="sl-SI" dirty="0" smtClean="0"/>
              <a:t>Razredni učitelji</a:t>
            </a:r>
            <a:r>
              <a:rPr lang="sl-SI" dirty="0"/>
              <a:t> </a:t>
            </a:r>
            <a:r>
              <a:rPr lang="sl-SI" dirty="0" smtClean="0"/>
              <a:t>in učitelji plavanja.</a:t>
            </a:r>
          </a:p>
          <a:p>
            <a:pPr>
              <a:buNone/>
            </a:pPr>
            <a:r>
              <a:rPr lang="sl-SI" dirty="0" smtClean="0"/>
              <a:t>   </a:t>
            </a:r>
            <a:endParaRPr lang="sl-SI" sz="1200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645024"/>
            <a:ext cx="4211960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Slika 4" descr="F:\DCIM\100CANON\IMG_3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8075"/>
            <a:ext cx="4810125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Slika 4" descr="F:\DCIM\100CANON\IMG_29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484784"/>
            <a:ext cx="3203848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</TotalTime>
  <Words>224</Words>
  <Application>Microsoft Office PowerPoint</Application>
  <PresentationFormat>Diaprojekcija na zaslonu (4:3)</PresentationFormat>
  <Paragraphs>44</Paragraphs>
  <Slides>27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27</vt:i4>
      </vt:variant>
    </vt:vector>
  </HeadingPairs>
  <TitlesOfParts>
    <vt:vector size="32" baseType="lpstr">
      <vt:lpstr>Calibri</vt:lpstr>
      <vt:lpstr>Constantia</vt:lpstr>
      <vt:lpstr>Times New Roman</vt:lpstr>
      <vt:lpstr>Wingdings 2</vt:lpstr>
      <vt:lpstr>Flow</vt:lpstr>
      <vt:lpstr>POLETNA ŠOLA V NARAVI 5. RAZRED</vt:lpstr>
      <vt:lpstr>                    </vt:lpstr>
      <vt:lpstr>PowerPointova predstavitev</vt:lpstr>
      <vt:lpstr>NASLOV IN TELEFON</vt:lpstr>
      <vt:lpstr>ZAKAJ V ŠVN?</vt:lpstr>
      <vt:lpstr>DNEVNI RED</vt:lpstr>
      <vt:lpstr>IZLETI IN DRUGE DEJAVNOSTI</vt:lpstr>
      <vt:lpstr>OSTALE DEJAVNOSTI</vt:lpstr>
      <vt:lpstr>Učitelji</vt:lpstr>
      <vt:lpstr>CENA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OSNOVNE POTREBŠČINE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BLACK EDITION - tum0r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LETNA ŠOLA V NARAVI OŠ BREZOVICA</dc:title>
  <dc:creator>Martin</dc:creator>
  <cp:lastModifiedBy>Učenec</cp:lastModifiedBy>
  <cp:revision>46</cp:revision>
  <dcterms:created xsi:type="dcterms:W3CDTF">2011-06-12T18:54:23Z</dcterms:created>
  <dcterms:modified xsi:type="dcterms:W3CDTF">2019-02-04T06:52:41Z</dcterms:modified>
</cp:coreProperties>
</file>